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81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5" r:id="rId20"/>
    <p:sldId id="287" r:id="rId21"/>
    <p:sldId id="284" r:id="rId22"/>
    <p:sldId id="278" r:id="rId23"/>
    <p:sldId id="272" r:id="rId24"/>
    <p:sldId id="273" r:id="rId25"/>
    <p:sldId id="274" r:id="rId26"/>
    <p:sldId id="275" r:id="rId27"/>
    <p:sldId id="276" r:id="rId28"/>
    <p:sldId id="277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C0F401-FB09-4A8B-A9D6-69F281529CC0}" type="datetimeFigureOut">
              <a:rPr lang="ru-RU" smtClean="0"/>
              <a:pPr/>
              <a:t>14.11.2010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2D305F-93C1-46F2-9138-7C181A89D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60" cy="2786082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Кохання</a:t>
            </a:r>
            <a:r>
              <a:rPr lang="ru-RU" sz="3600" dirty="0" smtClean="0"/>
              <a:t> — не </a:t>
            </a:r>
            <a:r>
              <a:rPr lang="ru-RU" sz="3600" dirty="0" err="1" smtClean="0"/>
              <a:t>прокляття</a:t>
            </a:r>
            <a:r>
              <a:rPr lang="ru-RU" sz="3600" dirty="0" smtClean="0"/>
              <a:t>, а </a:t>
            </a:r>
            <a:r>
              <a:rPr lang="ru-RU" sz="3600" dirty="0" err="1" smtClean="0"/>
              <a:t>хрест</a:t>
            </a:r>
            <a:r>
              <a:rPr lang="ru-RU" sz="3600" dirty="0" smtClean="0"/>
              <a:t>...</a:t>
            </a:r>
          </a:p>
          <a:p>
            <a:endParaRPr lang="en" dirty="0" smtClean="0"/>
          </a:p>
          <a:p>
            <a:pPr algn="r"/>
            <a:endParaRPr lang="en-US" dirty="0" smtClean="0"/>
          </a:p>
          <a:p>
            <a:pPr algn="r"/>
            <a:r>
              <a:rPr lang="ru-RU" dirty="0" smtClean="0"/>
              <a:t>Як не </a:t>
            </a:r>
            <a:r>
              <a:rPr lang="ru-RU" dirty="0" err="1" smtClean="0"/>
              <a:t>любов</a:t>
            </a:r>
            <a:r>
              <a:rPr lang="ru-RU" dirty="0" smtClean="0"/>
              <a:t>, то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бути </a:t>
            </a:r>
            <a:r>
              <a:rPr lang="ru-RU" dirty="0" err="1" smtClean="0"/>
              <a:t>може</a:t>
            </a:r>
            <a:r>
              <a:rPr lang="ru-RU" dirty="0" smtClean="0"/>
              <a:t>?</a:t>
            </a:r>
          </a:p>
          <a:p>
            <a:pPr algn="r"/>
            <a:r>
              <a:rPr lang="en" dirty="0" smtClean="0"/>
              <a:t>                </a:t>
            </a:r>
            <a:r>
              <a:rPr lang="ru-RU" dirty="0" smtClean="0"/>
              <a:t>А як </a:t>
            </a:r>
            <a:r>
              <a:rPr lang="ru-RU" dirty="0" err="1" smtClean="0"/>
              <a:t>любов</a:t>
            </a:r>
            <a:r>
              <a:rPr lang="ru-RU" dirty="0" smtClean="0"/>
              <a:t>, то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вона?</a:t>
            </a:r>
          </a:p>
          <a:p>
            <a:pPr algn="r"/>
            <a:r>
              <a:rPr lang="en" dirty="0" smtClean="0"/>
              <a:t>                                      </a:t>
            </a:r>
            <a:r>
              <a:rPr lang="en" i="1" dirty="0" smtClean="0"/>
              <a:t> </a:t>
            </a:r>
            <a:r>
              <a:rPr lang="ru-RU" i="1" dirty="0" err="1" smtClean="0"/>
              <a:t>Франческо</a:t>
            </a:r>
            <a:r>
              <a:rPr lang="ru-RU" i="1" dirty="0" smtClean="0"/>
              <a:t> Петрарка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Петрарка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Лаура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новая папка\новая папка\петрар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228850" cy="2914650"/>
          </a:xfrm>
          <a:prstGeom prst="rect">
            <a:avLst/>
          </a:prstGeom>
          <a:noFill/>
        </p:spPr>
      </p:pic>
      <p:pic>
        <p:nvPicPr>
          <p:cNvPr id="3075" name="Picture 3" descr="D:\новая папка\новая папка\петрарк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264795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Ярославна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новая папка\новая папка\ярославна.jpg"/>
          <p:cNvPicPr>
            <a:picLocks noChangeAspect="1" noChangeArrowheads="1"/>
          </p:cNvPicPr>
          <p:nvPr/>
        </p:nvPicPr>
        <p:blipFill>
          <a:blip r:embed="rId2"/>
          <a:srcRect l="20271" t="6497" r="26298" b="42048"/>
          <a:stretch>
            <a:fillRect/>
          </a:stretch>
        </p:blipFill>
        <p:spPr bwMode="auto">
          <a:xfrm>
            <a:off x="500034" y="714356"/>
            <a:ext cx="3156261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Князь Ігор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Ярославна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новая папка\новая папка\ярославна.jpg"/>
          <p:cNvPicPr>
            <a:picLocks noChangeAspect="1" noChangeArrowheads="1"/>
          </p:cNvPicPr>
          <p:nvPr/>
        </p:nvPicPr>
        <p:blipFill>
          <a:blip r:embed="rId2"/>
          <a:srcRect l="20271" t="6497" r="26298" b="42048"/>
          <a:stretch>
            <a:fillRect/>
          </a:stretch>
        </p:blipFill>
        <p:spPr bwMode="auto">
          <a:xfrm>
            <a:off x="500034" y="714356"/>
            <a:ext cx="3156261" cy="3857652"/>
          </a:xfrm>
          <a:prstGeom prst="rect">
            <a:avLst/>
          </a:prstGeom>
          <a:noFill/>
        </p:spPr>
      </p:pic>
      <p:pic>
        <p:nvPicPr>
          <p:cNvPr id="4099" name="Picture 3" descr="D:\новая папка\новая папка\иго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2741941" cy="34528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Оксана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D:\новая папка\новая папка\вакул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18388"/>
            <a:ext cx="2786082" cy="3524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Вакула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Оксана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D:\новая папка\новая папка\вакул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18388"/>
            <a:ext cx="2786082" cy="3524999"/>
          </a:xfrm>
          <a:prstGeom prst="rect">
            <a:avLst/>
          </a:prstGeom>
          <a:noFill/>
        </p:spPr>
      </p:pic>
      <p:pic>
        <p:nvPicPr>
          <p:cNvPr id="5123" name="Picture 3" descr="D:\новая папка\новая папка\вакула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2913081" cy="3363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Катерина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D:\новая папка\новая папка\0806101552472030_f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9146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москаль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Катерина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D:\новая папка\новая папка\0806101552472030_f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914650" cy="3810000"/>
          </a:xfrm>
          <a:prstGeom prst="rect">
            <a:avLst/>
          </a:prstGeom>
          <a:noFill/>
        </p:spPr>
      </p:pic>
      <p:pic>
        <p:nvPicPr>
          <p:cNvPr id="6147" name="Picture 3" descr="D:\новая папка\новая папка\моска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2972609" cy="3305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Маргарита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D:\новая папка\новая папка\маргарита.jpg"/>
          <p:cNvPicPr>
            <a:picLocks noChangeAspect="1" noChangeArrowheads="1"/>
          </p:cNvPicPr>
          <p:nvPr/>
        </p:nvPicPr>
        <p:blipFill>
          <a:blip r:embed="rId2"/>
          <a:srcRect l="8996" r="3714" b="22499"/>
          <a:stretch>
            <a:fillRect/>
          </a:stretch>
        </p:blipFill>
        <p:spPr bwMode="auto">
          <a:xfrm>
            <a:off x="500034" y="928670"/>
            <a:ext cx="2783852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Фауст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Маргарита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D:\новая папка\новая папка\маргарита.jpg"/>
          <p:cNvPicPr>
            <a:picLocks noChangeAspect="1" noChangeArrowheads="1"/>
          </p:cNvPicPr>
          <p:nvPr/>
        </p:nvPicPr>
        <p:blipFill>
          <a:blip r:embed="rId2"/>
          <a:srcRect l="8996" r="3714" b="22499"/>
          <a:stretch>
            <a:fillRect/>
          </a:stretch>
        </p:blipFill>
        <p:spPr bwMode="auto">
          <a:xfrm>
            <a:off x="500034" y="928670"/>
            <a:ext cx="2783852" cy="3643338"/>
          </a:xfrm>
          <a:prstGeom prst="rect">
            <a:avLst/>
          </a:prstGeom>
          <a:noFill/>
        </p:spPr>
      </p:pic>
      <p:pic>
        <p:nvPicPr>
          <p:cNvPr id="7171" name="Picture 3" descr="D:\новая папка\новая папка\фауст.jpg"/>
          <p:cNvPicPr>
            <a:picLocks noChangeAspect="1" noChangeArrowheads="1"/>
          </p:cNvPicPr>
          <p:nvPr/>
        </p:nvPicPr>
        <p:blipFill>
          <a:blip r:embed="rId3"/>
          <a:srcRect l="13042" t="16696" r="17583" b="10133"/>
          <a:stretch>
            <a:fillRect/>
          </a:stretch>
        </p:blipFill>
        <p:spPr bwMode="auto">
          <a:xfrm>
            <a:off x="4929190" y="500042"/>
            <a:ext cx="2643206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ая папка\новая папка\609-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343415" cy="55161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6143644"/>
            <a:ext cx="3617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Перша зустріч Фауста з </a:t>
            </a:r>
            <a:r>
              <a:rPr lang="uk-UA" dirty="0" err="1" smtClean="0"/>
              <a:t>Гретхен</a:t>
            </a:r>
            <a:endParaRPr lang="uk-UA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uk-UA" sz="2000" dirty="0" smtClean="0"/>
              <a:t>Словникова робота</a:t>
            </a:r>
          </a:p>
          <a:p>
            <a:pPr algn="ctr">
              <a:buNone/>
            </a:pPr>
            <a:endParaRPr lang="uk-UA" sz="2000" dirty="0" smtClean="0"/>
          </a:p>
          <a:p>
            <a:pPr algn="ctr">
              <a:buNone/>
            </a:pPr>
            <a:endParaRPr lang="en-US" sz="2000" dirty="0" smtClean="0"/>
          </a:p>
          <a:p>
            <a:r>
              <a:rPr lang="ru-RU" sz="2800" dirty="0" err="1" smtClean="0"/>
              <a:t>Кохання</a:t>
            </a:r>
            <a:r>
              <a:rPr lang="ru-RU" sz="2800" dirty="0" smtClean="0"/>
              <a:t> — </a:t>
            </a:r>
            <a:r>
              <a:rPr lang="ru-RU" sz="2800" dirty="0" err="1" smtClean="0"/>
              <a:t>почуття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глибокої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сердечної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прихильності</a:t>
            </a:r>
            <a:r>
              <a:rPr lang="ru-RU" sz="2800" dirty="0" smtClean="0"/>
              <a:t> до особи </a:t>
            </a:r>
            <a:r>
              <a:rPr lang="ru-RU" sz="2800" dirty="0" err="1" smtClean="0"/>
              <a:t>іншої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статі</a:t>
            </a:r>
            <a:r>
              <a:rPr lang="ru-RU" sz="2800" dirty="0" smtClean="0"/>
              <a:t>.</a:t>
            </a:r>
          </a:p>
          <a:p>
            <a:endParaRPr lang="en" sz="2800" dirty="0" smtClean="0"/>
          </a:p>
          <a:p>
            <a:r>
              <a:rPr lang="ru-RU" sz="2800" dirty="0" err="1" smtClean="0"/>
              <a:t>Покритка</a:t>
            </a:r>
            <a:r>
              <a:rPr lang="ru-RU" sz="2800" dirty="0" smtClean="0"/>
              <a:t> — </a:t>
            </a:r>
            <a:r>
              <a:rPr lang="ru-RU" sz="2800" dirty="0" err="1" smtClean="0"/>
              <a:t>дівчина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народила </a:t>
            </a:r>
            <a:r>
              <a:rPr lang="ru-RU" sz="2800" dirty="0" err="1" smtClean="0"/>
              <a:t>позашлюбну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дитину</a:t>
            </a:r>
            <a:r>
              <a:rPr lang="ru-RU" sz="2800" dirty="0" smtClean="0"/>
              <a:t>.</a:t>
            </a:r>
          </a:p>
          <a:p>
            <a:endParaRPr lang="en" sz="2800" dirty="0" smtClean="0"/>
          </a:p>
          <a:p>
            <a:r>
              <a:rPr lang="ru-RU" sz="2800" dirty="0" err="1" smtClean="0"/>
              <a:t>Москаль</a:t>
            </a:r>
            <a:r>
              <a:rPr lang="ru-RU" sz="2800" dirty="0" smtClean="0"/>
              <a:t> — </a:t>
            </a:r>
            <a:r>
              <a:rPr lang="ru-RU" sz="2800" dirty="0" err="1" smtClean="0"/>
              <a:t>росіянин</a:t>
            </a:r>
            <a:r>
              <a:rPr lang="ru-RU" sz="2800" dirty="0" smtClean="0"/>
              <a:t>, </a:t>
            </a:r>
            <a:r>
              <a:rPr lang="ru-RU" sz="2800" dirty="0" err="1" smtClean="0"/>
              <a:t>офіцер-панич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новая папка\aad5e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6096001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\новая папка\пря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3876675" cy="533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585789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Маргарита за </a:t>
            </a:r>
            <a:r>
              <a:rPr lang="uk-UA" dirty="0" err="1" smtClean="0"/>
              <a:t>прялкою</a:t>
            </a:r>
            <a:endParaRPr lang="uk-UA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758138" cy="5743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Причини </a:t>
            </a:r>
            <a:r>
              <a:rPr lang="ru-RU" sz="2800" dirty="0" err="1" smtClean="0"/>
              <a:t>трагедії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758138" cy="5743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Причини </a:t>
            </a:r>
            <a:r>
              <a:rPr lang="ru-RU" sz="2800" dirty="0" err="1" smtClean="0"/>
              <a:t>трагедії</a:t>
            </a:r>
            <a:endParaRPr lang="ru-RU" sz="2800" dirty="0" smtClean="0"/>
          </a:p>
          <a:p>
            <a:r>
              <a:rPr lang="ru-RU" dirty="0" err="1" smtClean="0"/>
              <a:t>довірливість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758138" cy="5743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Причини </a:t>
            </a:r>
            <a:r>
              <a:rPr lang="ru-RU" sz="2800" dirty="0" err="1" smtClean="0"/>
              <a:t>трагедії</a:t>
            </a:r>
            <a:endParaRPr lang="ru-RU" sz="2800" dirty="0" smtClean="0"/>
          </a:p>
          <a:p>
            <a:r>
              <a:rPr lang="ru-RU" dirty="0" err="1" smtClean="0"/>
              <a:t>довірливість</a:t>
            </a:r>
            <a:endParaRPr lang="ru-RU" dirty="0" smtClean="0"/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почуттями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758138" cy="5743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Причини </a:t>
            </a:r>
            <a:r>
              <a:rPr lang="ru-RU" sz="2800" dirty="0" err="1" smtClean="0"/>
              <a:t>трагедії</a:t>
            </a:r>
            <a:endParaRPr lang="ru-RU" sz="2800" dirty="0" smtClean="0"/>
          </a:p>
          <a:p>
            <a:r>
              <a:rPr lang="ru-RU" dirty="0" err="1" smtClean="0"/>
              <a:t>довірливість</a:t>
            </a:r>
            <a:endParaRPr lang="ru-RU" dirty="0" smtClean="0"/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почуттями</a:t>
            </a:r>
            <a:endParaRPr lang="ru-RU" dirty="0" smtClean="0"/>
          </a:p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758138" cy="5743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Причини </a:t>
            </a:r>
            <a:r>
              <a:rPr lang="ru-RU" sz="2800" dirty="0" err="1" smtClean="0"/>
              <a:t>трагедії</a:t>
            </a:r>
            <a:endParaRPr lang="ru-RU" sz="2800" dirty="0" smtClean="0"/>
          </a:p>
          <a:p>
            <a:r>
              <a:rPr lang="ru-RU" dirty="0" err="1" smtClean="0"/>
              <a:t>довірливість</a:t>
            </a:r>
            <a:endParaRPr lang="ru-RU" dirty="0" smtClean="0"/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почуттями</a:t>
            </a:r>
            <a:endParaRPr lang="ru-RU" dirty="0" smtClean="0"/>
          </a:p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endParaRPr lang="ru-RU" dirty="0" smtClean="0"/>
          </a:p>
          <a:p>
            <a:r>
              <a:rPr lang="ru-RU" dirty="0" err="1" smtClean="0"/>
              <a:t>осудження</a:t>
            </a:r>
            <a:r>
              <a:rPr lang="ru-RU" dirty="0" smtClean="0"/>
              <a:t> </a:t>
            </a:r>
            <a:r>
              <a:rPr lang="ru-RU" dirty="0" err="1" smtClean="0"/>
              <a:t>людським</a:t>
            </a:r>
            <a:r>
              <a:rPr lang="ru-RU" dirty="0" smtClean="0"/>
              <a:t> </a:t>
            </a:r>
            <a:r>
              <a:rPr lang="ru-RU" dirty="0" err="1" smtClean="0"/>
              <a:t>поголосом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758138" cy="5743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Причини </a:t>
            </a:r>
            <a:r>
              <a:rPr lang="ru-RU" sz="2800" dirty="0" err="1" smtClean="0"/>
              <a:t>трагедії</a:t>
            </a:r>
            <a:endParaRPr lang="ru-RU" sz="2800" dirty="0" smtClean="0"/>
          </a:p>
          <a:p>
            <a:r>
              <a:rPr lang="ru-RU" dirty="0" err="1" smtClean="0"/>
              <a:t>довірливість</a:t>
            </a:r>
            <a:endParaRPr lang="ru-RU" dirty="0" smtClean="0"/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почуттями</a:t>
            </a:r>
            <a:endParaRPr lang="ru-RU" dirty="0" smtClean="0"/>
          </a:p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endParaRPr lang="ru-RU" dirty="0" smtClean="0"/>
          </a:p>
          <a:p>
            <a:r>
              <a:rPr lang="ru-RU" dirty="0" err="1" smtClean="0"/>
              <a:t>осудження</a:t>
            </a:r>
            <a:r>
              <a:rPr lang="ru-RU" dirty="0" smtClean="0"/>
              <a:t> </a:t>
            </a:r>
            <a:r>
              <a:rPr lang="ru-RU" dirty="0" err="1" smtClean="0"/>
              <a:t>людським</a:t>
            </a:r>
            <a:r>
              <a:rPr lang="ru-RU" dirty="0" smtClean="0"/>
              <a:t> </a:t>
            </a:r>
            <a:r>
              <a:rPr lang="ru-RU" dirty="0" err="1" smtClean="0"/>
              <a:t>поголосом</a:t>
            </a:r>
            <a:endParaRPr lang="ru-RU" dirty="0" smtClean="0"/>
          </a:p>
          <a:p>
            <a:r>
              <a:rPr lang="ru-RU" dirty="0" err="1" smtClean="0"/>
              <a:t>позашлюбна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758138" cy="574359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Причини </a:t>
            </a:r>
            <a:r>
              <a:rPr lang="ru-RU" sz="2800" dirty="0" err="1" smtClean="0"/>
              <a:t>трагедії</a:t>
            </a:r>
            <a:endParaRPr lang="ru-RU" sz="2800" dirty="0" smtClean="0"/>
          </a:p>
          <a:p>
            <a:r>
              <a:rPr lang="ru-RU" dirty="0" err="1" smtClean="0"/>
              <a:t>довірливість</a:t>
            </a:r>
            <a:endParaRPr lang="ru-RU" dirty="0" smtClean="0"/>
          </a:p>
          <a:p>
            <a:r>
              <a:rPr lang="ru-RU" dirty="0" err="1" smtClean="0"/>
              <a:t>надмірне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почуттями</a:t>
            </a:r>
            <a:endParaRPr lang="ru-RU" dirty="0" smtClean="0"/>
          </a:p>
          <a:p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endParaRPr lang="ru-RU" dirty="0" smtClean="0"/>
          </a:p>
          <a:p>
            <a:r>
              <a:rPr lang="ru-RU" dirty="0" err="1" smtClean="0"/>
              <a:t>осудження</a:t>
            </a:r>
            <a:r>
              <a:rPr lang="ru-RU" dirty="0" smtClean="0"/>
              <a:t> </a:t>
            </a:r>
            <a:r>
              <a:rPr lang="ru-RU" dirty="0" err="1" smtClean="0"/>
              <a:t>людським</a:t>
            </a:r>
            <a:r>
              <a:rPr lang="ru-RU" dirty="0" smtClean="0"/>
              <a:t> </a:t>
            </a:r>
            <a:r>
              <a:rPr lang="ru-RU" dirty="0" err="1" smtClean="0"/>
              <a:t>поголосом</a:t>
            </a:r>
            <a:endParaRPr lang="ru-RU" dirty="0" smtClean="0"/>
          </a:p>
          <a:p>
            <a:r>
              <a:rPr lang="ru-RU" dirty="0" err="1" smtClean="0"/>
              <a:t>позашлюбна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endParaRPr lang="ru-RU" dirty="0" smtClean="0"/>
          </a:p>
          <a:p>
            <a:r>
              <a:rPr lang="ru-RU" dirty="0" err="1" smtClean="0"/>
              <a:t>залишаються</a:t>
            </a:r>
            <a:r>
              <a:rPr lang="ru-RU" dirty="0" smtClean="0"/>
              <a:t> без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близьких</a:t>
            </a:r>
            <a:r>
              <a:rPr lang="ru-RU" dirty="0" smtClean="0"/>
              <a:t> людей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ая папка\новая папка\pic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4143404" cy="5729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Пенелопа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пенелопа.jpg"/>
          <p:cNvPicPr>
            <a:picLocks noChangeAspect="1"/>
          </p:cNvPicPr>
          <p:nvPr/>
        </p:nvPicPr>
        <p:blipFill>
          <a:blip r:embed="rId2"/>
          <a:srcRect l="22222" r="9259" b="309"/>
          <a:stretch>
            <a:fillRect/>
          </a:stretch>
        </p:blipFill>
        <p:spPr>
          <a:xfrm>
            <a:off x="571472" y="1285860"/>
            <a:ext cx="3000396" cy="30814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Одіссей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Пенелопа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пенелопа.jpg"/>
          <p:cNvPicPr>
            <a:picLocks noChangeAspect="1"/>
          </p:cNvPicPr>
          <p:nvPr/>
        </p:nvPicPr>
        <p:blipFill>
          <a:blip r:embed="rId2"/>
          <a:srcRect l="22222" r="9259" b="309"/>
          <a:stretch>
            <a:fillRect/>
          </a:stretch>
        </p:blipFill>
        <p:spPr>
          <a:xfrm>
            <a:off x="571472" y="1285860"/>
            <a:ext cx="3000396" cy="3081488"/>
          </a:xfrm>
          <a:prstGeom prst="rect">
            <a:avLst/>
          </a:prstGeom>
        </p:spPr>
      </p:pic>
      <p:pic>
        <p:nvPicPr>
          <p:cNvPr id="1028" name="Picture 4" descr="D:\новая папка\новая папка\одисей.jpg"/>
          <p:cNvPicPr>
            <a:picLocks noChangeAspect="1" noChangeArrowheads="1"/>
          </p:cNvPicPr>
          <p:nvPr/>
        </p:nvPicPr>
        <p:blipFill>
          <a:blip r:embed="rId3"/>
          <a:srcRect l="48222" t="2083" r="12687" b="9792"/>
          <a:stretch>
            <a:fillRect/>
          </a:stretch>
        </p:blipFill>
        <p:spPr bwMode="auto">
          <a:xfrm>
            <a:off x="4929190" y="1142984"/>
            <a:ext cx="307183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ru-RU" dirty="0" err="1" smtClean="0"/>
              <a:t>Джульєтта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D:\новая папка\новая папка\роме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2987697" cy="3766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Ромео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ru-RU" dirty="0" err="1" smtClean="0"/>
              <a:t>Джульєтта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D:\новая папка\новая папка\роме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2987697" cy="3766668"/>
          </a:xfrm>
          <a:prstGeom prst="rect">
            <a:avLst/>
          </a:prstGeom>
          <a:noFill/>
        </p:spPr>
      </p:pic>
      <p:pic>
        <p:nvPicPr>
          <p:cNvPr id="2" name="Picture 4" descr="D:\новая папка\новая папка\ромео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14356"/>
            <a:ext cx="294209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Беатріче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новая папка\новая папка\беатриче.jpg"/>
          <p:cNvPicPr>
            <a:picLocks noChangeAspect="1" noChangeArrowheads="1"/>
          </p:cNvPicPr>
          <p:nvPr/>
        </p:nvPicPr>
        <p:blipFill>
          <a:blip r:embed="rId2"/>
          <a:srcRect l="19718" t="5108" b="30192"/>
          <a:stretch>
            <a:fillRect/>
          </a:stretch>
        </p:blipFill>
        <p:spPr bwMode="auto">
          <a:xfrm>
            <a:off x="500034" y="1537303"/>
            <a:ext cx="2857520" cy="29632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Данте</a:t>
            </a: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Беатріче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новая папка\новая папка\беатриче.jpg"/>
          <p:cNvPicPr>
            <a:picLocks noChangeAspect="1" noChangeArrowheads="1"/>
          </p:cNvPicPr>
          <p:nvPr/>
        </p:nvPicPr>
        <p:blipFill>
          <a:blip r:embed="rId2"/>
          <a:srcRect l="19718" t="5108" b="30192"/>
          <a:stretch>
            <a:fillRect/>
          </a:stretch>
        </p:blipFill>
        <p:spPr bwMode="auto">
          <a:xfrm>
            <a:off x="500034" y="1537303"/>
            <a:ext cx="2857520" cy="2963267"/>
          </a:xfrm>
          <a:prstGeom prst="rect">
            <a:avLst/>
          </a:prstGeom>
          <a:noFill/>
        </p:spPr>
      </p:pic>
      <p:pic>
        <p:nvPicPr>
          <p:cNvPr id="2051" name="Picture 3" descr="D:\новая папка\новая папка\dante_alighieri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69014"/>
            <a:ext cx="3143272" cy="27831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64343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6"/>
          <p:cNvSpPr>
            <a:spLocks noGrp="1"/>
          </p:cNvSpPr>
          <p:nvPr>
            <p:ph sz="quarter" idx="2"/>
          </p:nvPr>
        </p:nvSpPr>
        <p:spPr>
          <a:xfrm>
            <a:off x="357158" y="1000108"/>
            <a:ext cx="4016528" cy="4886340"/>
          </a:xfrm>
        </p:spPr>
        <p:txBody>
          <a:bodyPr/>
          <a:lstStyle/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Лаура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новая папка\новая папка\петрар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228850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64</Words>
  <Application>Microsoft Office PowerPoint</Application>
  <PresentationFormat>Экран (4:3)</PresentationFormat>
  <Paragraphs>330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lamer</dc:creator>
  <cp:lastModifiedBy>lamer</cp:lastModifiedBy>
  <cp:revision>15</cp:revision>
  <dcterms:created xsi:type="dcterms:W3CDTF">2010-11-12T19:52:37Z</dcterms:created>
  <dcterms:modified xsi:type="dcterms:W3CDTF">2010-11-14T19:51:51Z</dcterms:modified>
</cp:coreProperties>
</file>